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68999-A31D-4A81-8206-F57A555397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9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17 de mayo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991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62b:  </a:t>
            </a:r>
            <a:r>
              <a:rPr lang="es-ES_tradnl" dirty="0" smtClean="0"/>
              <a:t>¿Qué necesita Santiago para poder entrar al juego de su equipo?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>
                <a:solidFill>
                  <a:srgbClr val="0070C0"/>
                </a:solidFill>
              </a:rPr>
              <a:t>Reflexión en silencio: </a:t>
            </a:r>
            <a:r>
              <a:rPr lang="es-ES_tradnl" dirty="0" err="1" smtClean="0"/>
              <a:t>how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Santiago’s</a:t>
            </a:r>
            <a:r>
              <a:rPr lang="es-ES_tradnl" dirty="0" smtClean="0"/>
              <a:t> legal status </a:t>
            </a:r>
            <a:r>
              <a:rPr lang="es-ES_tradnl" dirty="0" err="1" smtClean="0"/>
              <a:t>affects</a:t>
            </a:r>
            <a:r>
              <a:rPr lang="es-ES_tradnl" dirty="0" smtClean="0"/>
              <a:t> </a:t>
            </a:r>
            <a:r>
              <a:rPr lang="es-ES_tradnl" dirty="0" err="1" smtClean="0"/>
              <a:t>his</a:t>
            </a:r>
            <a:r>
              <a:rPr lang="es-ES_tradnl" dirty="0" smtClean="0"/>
              <a:t> </a:t>
            </a:r>
            <a:r>
              <a:rPr lang="es-ES_tradnl" dirty="0" err="1" smtClean="0"/>
              <a:t>life</a:t>
            </a:r>
            <a:r>
              <a:rPr lang="es-ES_tradnl" dirty="0" smtClean="0"/>
              <a:t>? Try to </a:t>
            </a:r>
            <a:r>
              <a:rPr lang="es-ES_tradnl" dirty="0" err="1" smtClean="0"/>
              <a:t>think</a:t>
            </a:r>
            <a:r>
              <a:rPr lang="es-ES_tradnl" dirty="0" smtClean="0"/>
              <a:t> of </a:t>
            </a:r>
            <a:r>
              <a:rPr lang="es-ES_tradnl" dirty="0" err="1" smtClean="0"/>
              <a:t>all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areas</a:t>
            </a:r>
            <a:r>
              <a:rPr lang="es-ES_tradnl" dirty="0" smtClean="0"/>
              <a:t> of </a:t>
            </a:r>
            <a:r>
              <a:rPr lang="es-ES_tradnl" dirty="0" err="1" smtClean="0"/>
              <a:t>life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this</a:t>
            </a:r>
            <a:r>
              <a:rPr lang="es-ES_tradnl" dirty="0" smtClean="0"/>
              <a:t> status </a:t>
            </a:r>
            <a:r>
              <a:rPr lang="es-ES_tradnl" dirty="0" err="1" smtClean="0"/>
              <a:t>might</a:t>
            </a:r>
            <a:r>
              <a:rPr lang="es-ES_tradnl" dirty="0" smtClean="0"/>
              <a:t> </a:t>
            </a:r>
            <a:r>
              <a:rPr lang="es-ES_tradnl" dirty="0" err="1" smtClean="0"/>
              <a:t>affect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Tomar notas activas durante la </a:t>
            </a:r>
            <a:r>
              <a:rPr lang="es-ES_tradnl" dirty="0" err="1" smtClean="0"/>
              <a:t>pelicula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62b:</a:t>
            </a:r>
          </a:p>
          <a:p>
            <a:pPr marL="0" indent="0">
              <a:buNone/>
            </a:pPr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</a:t>
            </a:r>
            <a:r>
              <a:rPr lang="es-ES_tradnl" smtClean="0"/>
              <a:t>#</a:t>
            </a:r>
            <a:r>
              <a:rPr lang="es-ES_tradnl" smtClean="0"/>
              <a:t>4-8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476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7828</TotalTime>
  <Words>75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17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62</cp:revision>
  <cp:lastPrinted>2016-04-22T19:22:12Z</cp:lastPrinted>
  <dcterms:created xsi:type="dcterms:W3CDTF">2014-12-15T19:13:06Z</dcterms:created>
  <dcterms:modified xsi:type="dcterms:W3CDTF">2017-05-17T21:49:36Z</dcterms:modified>
</cp:coreProperties>
</file>